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tkinson Hyperlegible Bold" charset="1" panose="00000000000000000000"/>
      <p:regular r:id="rId20"/>
    </p:embeddedFont>
    <p:embeddedFont>
      <p:font typeface="Atkinson Hyperlegible" charset="1" panose="00000000000000000000"/>
      <p:regular r:id="rId21"/>
    </p:embeddedFont>
    <p:embeddedFont>
      <p:font typeface="Atkinson Hyperlegible Italics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27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11340" y="9258300"/>
            <a:ext cx="4695920" cy="4114800"/>
          </a:xfrm>
          <a:custGeom>
            <a:avLst/>
            <a:gdLst/>
            <a:ahLst/>
            <a:cxnLst/>
            <a:rect r="r" b="b" t="t" l="l"/>
            <a:pathLst>
              <a:path h="4114800" w="4695920">
                <a:moveTo>
                  <a:pt x="0" y="0"/>
                </a:moveTo>
                <a:lnTo>
                  <a:pt x="4695920" y="0"/>
                </a:lnTo>
                <a:lnTo>
                  <a:pt x="46959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64507" y="9667322"/>
            <a:ext cx="3958987" cy="3296756"/>
          </a:xfrm>
          <a:custGeom>
            <a:avLst/>
            <a:gdLst/>
            <a:ahLst/>
            <a:cxnLst/>
            <a:rect r="r" b="b" t="t" l="l"/>
            <a:pathLst>
              <a:path h="3296756" w="3958987">
                <a:moveTo>
                  <a:pt x="0" y="0"/>
                </a:moveTo>
                <a:lnTo>
                  <a:pt x="3958986" y="0"/>
                </a:lnTo>
                <a:lnTo>
                  <a:pt x="3958986" y="3296756"/>
                </a:lnTo>
                <a:lnTo>
                  <a:pt x="0" y="32967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608587" y="1172325"/>
            <a:ext cx="1530276" cy="2621969"/>
          </a:xfrm>
          <a:custGeom>
            <a:avLst/>
            <a:gdLst/>
            <a:ahLst/>
            <a:cxnLst/>
            <a:rect r="r" b="b" t="t" l="l"/>
            <a:pathLst>
              <a:path h="2621969" w="1530276">
                <a:moveTo>
                  <a:pt x="0" y="0"/>
                </a:moveTo>
                <a:lnTo>
                  <a:pt x="1530276" y="0"/>
                </a:lnTo>
                <a:lnTo>
                  <a:pt x="1530276" y="2621969"/>
                </a:lnTo>
                <a:lnTo>
                  <a:pt x="0" y="26219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956018" y="-3255149"/>
            <a:ext cx="4695920" cy="4114800"/>
          </a:xfrm>
          <a:custGeom>
            <a:avLst/>
            <a:gdLst/>
            <a:ahLst/>
            <a:cxnLst/>
            <a:rect r="r" b="b" t="t" l="l"/>
            <a:pathLst>
              <a:path h="4114800" w="4695920">
                <a:moveTo>
                  <a:pt x="0" y="0"/>
                </a:moveTo>
                <a:lnTo>
                  <a:pt x="4695920" y="0"/>
                </a:lnTo>
                <a:lnTo>
                  <a:pt x="46959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0988997" y="-695680"/>
            <a:ext cx="4140099" cy="1181810"/>
          </a:xfrm>
          <a:custGeom>
            <a:avLst/>
            <a:gdLst/>
            <a:ahLst/>
            <a:cxnLst/>
            <a:rect r="r" b="b" t="t" l="l"/>
            <a:pathLst>
              <a:path h="1181810" w="4140099">
                <a:moveTo>
                  <a:pt x="0" y="0"/>
                </a:moveTo>
                <a:lnTo>
                  <a:pt x="4140099" y="0"/>
                </a:lnTo>
                <a:lnTo>
                  <a:pt x="4140099" y="1181810"/>
                </a:lnTo>
                <a:lnTo>
                  <a:pt x="0" y="118181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-1391942" y="8860734"/>
            <a:ext cx="2783883" cy="1955678"/>
          </a:xfrm>
          <a:custGeom>
            <a:avLst/>
            <a:gdLst/>
            <a:ahLst/>
            <a:cxnLst/>
            <a:rect r="r" b="b" t="t" l="l"/>
            <a:pathLst>
              <a:path h="1955678" w="2783883">
                <a:moveTo>
                  <a:pt x="0" y="0"/>
                </a:moveTo>
                <a:lnTo>
                  <a:pt x="2783884" y="0"/>
                </a:lnTo>
                <a:lnTo>
                  <a:pt x="2783884" y="1955678"/>
                </a:lnTo>
                <a:lnTo>
                  <a:pt x="0" y="1955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4926412" y="-2448770"/>
            <a:ext cx="4314581" cy="3232013"/>
          </a:xfrm>
          <a:custGeom>
            <a:avLst/>
            <a:gdLst/>
            <a:ahLst/>
            <a:cxnLst/>
            <a:rect r="r" b="b" t="t" l="l"/>
            <a:pathLst>
              <a:path h="3232013" w="4314581">
                <a:moveTo>
                  <a:pt x="0" y="0"/>
                </a:moveTo>
                <a:lnTo>
                  <a:pt x="4314581" y="0"/>
                </a:lnTo>
                <a:lnTo>
                  <a:pt x="4314581" y="3232013"/>
                </a:lnTo>
                <a:lnTo>
                  <a:pt x="0" y="323201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599739" y="9427608"/>
            <a:ext cx="3707973" cy="2777609"/>
          </a:xfrm>
          <a:custGeom>
            <a:avLst/>
            <a:gdLst/>
            <a:ahLst/>
            <a:cxnLst/>
            <a:rect r="r" b="b" t="t" l="l"/>
            <a:pathLst>
              <a:path h="2777609" w="3707973">
                <a:moveTo>
                  <a:pt x="0" y="0"/>
                </a:moveTo>
                <a:lnTo>
                  <a:pt x="3707973" y="0"/>
                </a:lnTo>
                <a:lnTo>
                  <a:pt x="3707973" y="2777609"/>
                </a:lnTo>
                <a:lnTo>
                  <a:pt x="0" y="277760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823002" y="859651"/>
            <a:ext cx="1527045" cy="1563191"/>
          </a:xfrm>
          <a:custGeom>
            <a:avLst/>
            <a:gdLst/>
            <a:ahLst/>
            <a:cxnLst/>
            <a:rect r="r" b="b" t="t" l="l"/>
            <a:pathLst>
              <a:path h="1563191" w="1527045">
                <a:moveTo>
                  <a:pt x="0" y="0"/>
                </a:moveTo>
                <a:lnTo>
                  <a:pt x="1527044" y="0"/>
                </a:lnTo>
                <a:lnTo>
                  <a:pt x="1527044" y="1563191"/>
                </a:lnTo>
                <a:lnTo>
                  <a:pt x="0" y="1563191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71702" t="-37449" r="-67171" b="-50978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784510" y="2320452"/>
            <a:ext cx="13087745" cy="3566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866"/>
              </a:lnSpc>
            </a:pPr>
            <a:r>
              <a:rPr lang="en-US" b="true" sz="16549" spc="-579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MEGA MART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26865" y="4961311"/>
            <a:ext cx="5450592" cy="421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96"/>
              </a:lnSpc>
            </a:pPr>
            <a:r>
              <a:rPr lang="en-US" sz="3200" spc="-19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STRATEGIC DATA INSIGHTS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4968" y="2457422"/>
            <a:ext cx="2369542" cy="45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3349" spc="-2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MEGA MART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78792" y="4171740"/>
            <a:ext cx="883193" cy="883193"/>
            <a:chOff x="0" y="0"/>
            <a:chExt cx="406400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4747" y="4171740"/>
            <a:ext cx="883193" cy="883193"/>
            <a:chOff x="0" y="0"/>
            <a:chExt cx="406400" cy="406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95736" y="4171740"/>
            <a:ext cx="883193" cy="883193"/>
            <a:chOff x="0" y="0"/>
            <a:chExt cx="406400" cy="406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-10800000">
            <a:off x="15442338" y="4171740"/>
            <a:ext cx="883193" cy="883193"/>
            <a:chOff x="0" y="0"/>
            <a:chExt cx="406400" cy="4064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-10800000">
            <a:off x="16066382" y="4171740"/>
            <a:ext cx="883193" cy="883193"/>
            <a:chOff x="0" y="0"/>
            <a:chExt cx="406400" cy="4064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-10800000">
            <a:off x="16725394" y="4171740"/>
            <a:ext cx="883193" cy="883193"/>
            <a:chOff x="0" y="0"/>
            <a:chExt cx="406400" cy="4064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684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5777909" y="6378549"/>
            <a:ext cx="6732181" cy="55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2"/>
              </a:lnSpc>
            </a:pPr>
            <a:r>
              <a:rPr lang="en-US" sz="1438" i="true" spc="-8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 A COMPREHENSIVE DASHBOARD TO MONITOR KEY METRICS DRIVING MEGA MART’S </a:t>
            </a:r>
          </a:p>
          <a:p>
            <a:pPr algn="ctr">
              <a:lnSpc>
                <a:spcPts val="1482"/>
              </a:lnSpc>
              <a:spcBef>
                <a:spcPct val="0"/>
              </a:spcBef>
            </a:pPr>
            <a:r>
              <a:rPr lang="en-US" sz="1438" i="true" spc="-8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SUCCESS ACROSS SALES, INVENTORY, AND LOGISTICS.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96034" y="1028700"/>
            <a:ext cx="8463266" cy="4716843"/>
          </a:xfrm>
          <a:custGeom>
            <a:avLst/>
            <a:gdLst/>
            <a:ahLst/>
            <a:cxnLst/>
            <a:rect r="r" b="b" t="t" l="l"/>
            <a:pathLst>
              <a:path h="4716843" w="8463266">
                <a:moveTo>
                  <a:pt x="0" y="0"/>
                </a:moveTo>
                <a:lnTo>
                  <a:pt x="8463266" y="0"/>
                </a:lnTo>
                <a:lnTo>
                  <a:pt x="8463266" y="4716843"/>
                </a:lnTo>
                <a:lnTo>
                  <a:pt x="0" y="4716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618" t="0" r="-4564" b="-1071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CHANNEL PERFORMANCE KPIS: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3022" y="4381132"/>
            <a:ext cx="6862243" cy="112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EVALUATE THE PERFORMANCE OF SALES CHANNELS TO IDENTIFY TOP-PERFORMING PLATFORMS.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4577" y="-19812"/>
            <a:ext cx="18332577" cy="10594702"/>
          </a:xfrm>
          <a:custGeom>
            <a:avLst/>
            <a:gdLst/>
            <a:ahLst/>
            <a:cxnLst/>
            <a:rect r="r" b="b" t="t" l="l"/>
            <a:pathLst>
              <a:path h="10594702" w="18332577">
                <a:moveTo>
                  <a:pt x="0" y="0"/>
                </a:moveTo>
                <a:lnTo>
                  <a:pt x="18332577" y="0"/>
                </a:lnTo>
                <a:lnTo>
                  <a:pt x="18332577" y="10594702"/>
                </a:lnTo>
                <a:lnTo>
                  <a:pt x="0" y="105947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79775" y="1028700"/>
            <a:ext cx="4379525" cy="4442194"/>
          </a:xfrm>
          <a:custGeom>
            <a:avLst/>
            <a:gdLst/>
            <a:ahLst/>
            <a:cxnLst/>
            <a:rect r="r" b="b" t="t" l="l"/>
            <a:pathLst>
              <a:path h="4442194" w="4379525">
                <a:moveTo>
                  <a:pt x="0" y="0"/>
                </a:moveTo>
                <a:lnTo>
                  <a:pt x="4379525" y="0"/>
                </a:lnTo>
                <a:lnTo>
                  <a:pt x="4379525" y="4442194"/>
                </a:lnTo>
                <a:lnTo>
                  <a:pt x="0" y="4442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106" t="0" r="-14928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35173" y="2581281"/>
            <a:ext cx="3844602" cy="2889613"/>
          </a:xfrm>
          <a:custGeom>
            <a:avLst/>
            <a:gdLst/>
            <a:ahLst/>
            <a:cxnLst/>
            <a:rect r="r" b="b" t="t" l="l"/>
            <a:pathLst>
              <a:path h="2889613" w="3844602">
                <a:moveTo>
                  <a:pt x="0" y="0"/>
                </a:moveTo>
                <a:lnTo>
                  <a:pt x="3844602" y="0"/>
                </a:lnTo>
                <a:lnTo>
                  <a:pt x="3844602" y="2889613"/>
                </a:lnTo>
                <a:lnTo>
                  <a:pt x="0" y="2889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232" t="-53729" r="-12986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SUPPLY CHAIN </a:t>
            </a:r>
          </a:p>
          <a:p>
            <a:pPr algn="l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&amp;</a:t>
            </a:r>
          </a:p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LOGISTICS KPIS: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3022" y="4381132"/>
            <a:ext cx="6862243" cy="746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MONITOR SUPPLY CHAIN EFFICIENCY, FROM PROCUREMENT TO DELIVERY.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8390" y="-50665"/>
            <a:ext cx="27656261" cy="15983014"/>
          </a:xfrm>
          <a:custGeom>
            <a:avLst/>
            <a:gdLst/>
            <a:ahLst/>
            <a:cxnLst/>
            <a:rect r="r" b="b" t="t" l="l"/>
            <a:pathLst>
              <a:path h="15983014" w="27656261">
                <a:moveTo>
                  <a:pt x="0" y="0"/>
                </a:moveTo>
                <a:lnTo>
                  <a:pt x="27656261" y="0"/>
                </a:lnTo>
                <a:lnTo>
                  <a:pt x="27656261" y="15983014"/>
                </a:lnTo>
                <a:lnTo>
                  <a:pt x="0" y="159830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11340" y="9258300"/>
            <a:ext cx="4695920" cy="4114800"/>
          </a:xfrm>
          <a:custGeom>
            <a:avLst/>
            <a:gdLst/>
            <a:ahLst/>
            <a:cxnLst/>
            <a:rect r="r" b="b" t="t" l="l"/>
            <a:pathLst>
              <a:path h="4114800" w="4695920">
                <a:moveTo>
                  <a:pt x="0" y="0"/>
                </a:moveTo>
                <a:lnTo>
                  <a:pt x="4695920" y="0"/>
                </a:lnTo>
                <a:lnTo>
                  <a:pt x="46959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64507" y="9667322"/>
            <a:ext cx="3958987" cy="3296756"/>
          </a:xfrm>
          <a:custGeom>
            <a:avLst/>
            <a:gdLst/>
            <a:ahLst/>
            <a:cxnLst/>
            <a:rect r="r" b="b" t="t" l="l"/>
            <a:pathLst>
              <a:path h="3296756" w="3958987">
                <a:moveTo>
                  <a:pt x="0" y="0"/>
                </a:moveTo>
                <a:lnTo>
                  <a:pt x="3958986" y="0"/>
                </a:lnTo>
                <a:lnTo>
                  <a:pt x="3958986" y="3296756"/>
                </a:lnTo>
                <a:lnTo>
                  <a:pt x="0" y="32967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608587" y="1172325"/>
            <a:ext cx="1530276" cy="2621969"/>
          </a:xfrm>
          <a:custGeom>
            <a:avLst/>
            <a:gdLst/>
            <a:ahLst/>
            <a:cxnLst/>
            <a:rect r="r" b="b" t="t" l="l"/>
            <a:pathLst>
              <a:path h="2621969" w="1530276">
                <a:moveTo>
                  <a:pt x="0" y="0"/>
                </a:moveTo>
                <a:lnTo>
                  <a:pt x="1530276" y="0"/>
                </a:lnTo>
                <a:lnTo>
                  <a:pt x="1530276" y="2621969"/>
                </a:lnTo>
                <a:lnTo>
                  <a:pt x="0" y="26219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956018" y="-3255149"/>
            <a:ext cx="4695920" cy="4114800"/>
          </a:xfrm>
          <a:custGeom>
            <a:avLst/>
            <a:gdLst/>
            <a:ahLst/>
            <a:cxnLst/>
            <a:rect r="r" b="b" t="t" l="l"/>
            <a:pathLst>
              <a:path h="4114800" w="4695920">
                <a:moveTo>
                  <a:pt x="0" y="0"/>
                </a:moveTo>
                <a:lnTo>
                  <a:pt x="4695920" y="0"/>
                </a:lnTo>
                <a:lnTo>
                  <a:pt x="46959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0988997" y="-695680"/>
            <a:ext cx="4140099" cy="1181810"/>
          </a:xfrm>
          <a:custGeom>
            <a:avLst/>
            <a:gdLst/>
            <a:ahLst/>
            <a:cxnLst/>
            <a:rect r="r" b="b" t="t" l="l"/>
            <a:pathLst>
              <a:path h="1181810" w="4140099">
                <a:moveTo>
                  <a:pt x="0" y="0"/>
                </a:moveTo>
                <a:lnTo>
                  <a:pt x="4140099" y="0"/>
                </a:lnTo>
                <a:lnTo>
                  <a:pt x="4140099" y="1181810"/>
                </a:lnTo>
                <a:lnTo>
                  <a:pt x="0" y="118181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-1391942" y="8860734"/>
            <a:ext cx="2783883" cy="1955678"/>
          </a:xfrm>
          <a:custGeom>
            <a:avLst/>
            <a:gdLst/>
            <a:ahLst/>
            <a:cxnLst/>
            <a:rect r="r" b="b" t="t" l="l"/>
            <a:pathLst>
              <a:path h="1955678" w="2783883">
                <a:moveTo>
                  <a:pt x="0" y="0"/>
                </a:moveTo>
                <a:lnTo>
                  <a:pt x="2783884" y="0"/>
                </a:lnTo>
                <a:lnTo>
                  <a:pt x="2783884" y="1955678"/>
                </a:lnTo>
                <a:lnTo>
                  <a:pt x="0" y="1955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4926412" y="-2448770"/>
            <a:ext cx="4314581" cy="3232013"/>
          </a:xfrm>
          <a:custGeom>
            <a:avLst/>
            <a:gdLst/>
            <a:ahLst/>
            <a:cxnLst/>
            <a:rect r="r" b="b" t="t" l="l"/>
            <a:pathLst>
              <a:path h="3232013" w="4314581">
                <a:moveTo>
                  <a:pt x="0" y="0"/>
                </a:moveTo>
                <a:lnTo>
                  <a:pt x="4314581" y="0"/>
                </a:lnTo>
                <a:lnTo>
                  <a:pt x="4314581" y="3232013"/>
                </a:lnTo>
                <a:lnTo>
                  <a:pt x="0" y="323201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599739" y="9427608"/>
            <a:ext cx="3707973" cy="2777609"/>
          </a:xfrm>
          <a:custGeom>
            <a:avLst/>
            <a:gdLst/>
            <a:ahLst/>
            <a:cxnLst/>
            <a:rect r="r" b="b" t="t" l="l"/>
            <a:pathLst>
              <a:path h="2777609" w="3707973">
                <a:moveTo>
                  <a:pt x="0" y="0"/>
                </a:moveTo>
                <a:lnTo>
                  <a:pt x="3707973" y="0"/>
                </a:lnTo>
                <a:lnTo>
                  <a:pt x="3707973" y="2777609"/>
                </a:lnTo>
                <a:lnTo>
                  <a:pt x="0" y="277760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0" y="0"/>
            <a:ext cx="20039644" cy="11723192"/>
          </a:xfrm>
          <a:custGeom>
            <a:avLst/>
            <a:gdLst/>
            <a:ahLst/>
            <a:cxnLst/>
            <a:rect r="r" b="b" t="t" l="l"/>
            <a:pathLst>
              <a:path h="11723192" w="20039644">
                <a:moveTo>
                  <a:pt x="0" y="0"/>
                </a:moveTo>
                <a:lnTo>
                  <a:pt x="20039644" y="0"/>
                </a:lnTo>
                <a:lnTo>
                  <a:pt x="20039644" y="11723192"/>
                </a:lnTo>
                <a:lnTo>
                  <a:pt x="0" y="1172319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40956" y="1028700"/>
            <a:ext cx="8318344" cy="6951317"/>
          </a:xfrm>
          <a:custGeom>
            <a:avLst/>
            <a:gdLst/>
            <a:ahLst/>
            <a:cxnLst/>
            <a:rect r="r" b="b" t="t" l="l"/>
            <a:pathLst>
              <a:path h="6951317" w="8318344">
                <a:moveTo>
                  <a:pt x="0" y="0"/>
                </a:moveTo>
                <a:lnTo>
                  <a:pt x="8318344" y="0"/>
                </a:lnTo>
                <a:lnTo>
                  <a:pt x="8318344" y="6951317"/>
                </a:lnTo>
                <a:lnTo>
                  <a:pt x="0" y="69513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966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SALES PERFORMANCE KPIS: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3022" y="4381132"/>
            <a:ext cx="6862243" cy="112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TRACK KEY METRICS TO EVALUATE THE EFFICIENCY AND SUCCESS OF SALES EFFORTS.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63" r="0" b="-2377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581281"/>
            <a:ext cx="3962365" cy="2006680"/>
          </a:xfrm>
          <a:custGeom>
            <a:avLst/>
            <a:gdLst/>
            <a:ahLst/>
            <a:cxnLst/>
            <a:rect r="r" b="b" t="t" l="l"/>
            <a:pathLst>
              <a:path h="2006680" w="3962365">
                <a:moveTo>
                  <a:pt x="0" y="0"/>
                </a:moveTo>
                <a:lnTo>
                  <a:pt x="3962365" y="0"/>
                </a:lnTo>
                <a:lnTo>
                  <a:pt x="3962365" y="2006681"/>
                </a:lnTo>
                <a:lnTo>
                  <a:pt x="0" y="2006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728" t="-35750" r="-79339" b="-4156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09398" y="471306"/>
            <a:ext cx="4849902" cy="4672194"/>
          </a:xfrm>
          <a:custGeom>
            <a:avLst/>
            <a:gdLst/>
            <a:ahLst/>
            <a:cxnLst/>
            <a:rect r="r" b="b" t="t" l="l"/>
            <a:pathLst>
              <a:path h="4672194" w="4849902">
                <a:moveTo>
                  <a:pt x="0" y="0"/>
                </a:moveTo>
                <a:lnTo>
                  <a:pt x="4849902" y="0"/>
                </a:lnTo>
                <a:lnTo>
                  <a:pt x="4849902" y="4672194"/>
                </a:lnTo>
                <a:lnTo>
                  <a:pt x="0" y="4672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8065" t="0" r="0" b="-1184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INVENTORY MANAGEMENT KPIS: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3022" y="4381132"/>
            <a:ext cx="6505628" cy="112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MEASURE STOCK LEVELS AND TURNOVER TO OPTIMIZE INVENTORY AND MINIMIZE COSTS.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0667486"/>
          </a:xfrm>
          <a:custGeom>
            <a:avLst/>
            <a:gdLst/>
            <a:ahLst/>
            <a:cxnLst/>
            <a:rect r="r" b="b" t="t" l="l"/>
            <a:pathLst>
              <a:path h="10667486" w="18288000">
                <a:moveTo>
                  <a:pt x="0" y="0"/>
                </a:moveTo>
                <a:lnTo>
                  <a:pt x="18288000" y="0"/>
                </a:lnTo>
                <a:lnTo>
                  <a:pt x="18288000" y="10667486"/>
                </a:lnTo>
                <a:lnTo>
                  <a:pt x="0" y="10667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66" t="0" r="-466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87660" y="1028700"/>
            <a:ext cx="9171640" cy="5755204"/>
          </a:xfrm>
          <a:custGeom>
            <a:avLst/>
            <a:gdLst/>
            <a:ahLst/>
            <a:cxnLst/>
            <a:rect r="r" b="b" t="t" l="l"/>
            <a:pathLst>
              <a:path h="5755204" w="9171640">
                <a:moveTo>
                  <a:pt x="0" y="0"/>
                </a:moveTo>
                <a:lnTo>
                  <a:pt x="9171640" y="0"/>
                </a:lnTo>
                <a:lnTo>
                  <a:pt x="9171640" y="5755204"/>
                </a:lnTo>
                <a:lnTo>
                  <a:pt x="0" y="57552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CUSTOMER BEHAVIOR </a:t>
            </a:r>
          </a:p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KPIS: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3022" y="4381132"/>
            <a:ext cx="6565063" cy="112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ANALYZE CUSTOMER PATTERNS TO ENHANCE ENGAGEMENT AND IMPROVE RETENTION.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80422"/>
            <a:ext cx="18288000" cy="10667422"/>
          </a:xfrm>
          <a:custGeom>
            <a:avLst/>
            <a:gdLst/>
            <a:ahLst/>
            <a:cxnLst/>
            <a:rect r="r" b="b" t="t" l="l"/>
            <a:pathLst>
              <a:path h="10667422" w="18288000">
                <a:moveTo>
                  <a:pt x="0" y="0"/>
                </a:moveTo>
                <a:lnTo>
                  <a:pt x="18288000" y="0"/>
                </a:lnTo>
                <a:lnTo>
                  <a:pt x="18288000" y="10667422"/>
                </a:lnTo>
                <a:lnTo>
                  <a:pt x="0" y="106674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65" t="0" r="-465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72503" y="1028700"/>
            <a:ext cx="8286797" cy="6079579"/>
          </a:xfrm>
          <a:custGeom>
            <a:avLst/>
            <a:gdLst/>
            <a:ahLst/>
            <a:cxnLst/>
            <a:rect r="r" b="b" t="t" l="l"/>
            <a:pathLst>
              <a:path h="6079579" w="8286797">
                <a:moveTo>
                  <a:pt x="0" y="0"/>
                </a:moveTo>
                <a:lnTo>
                  <a:pt x="8286797" y="0"/>
                </a:lnTo>
                <a:lnTo>
                  <a:pt x="8286797" y="6079579"/>
                </a:lnTo>
                <a:lnTo>
                  <a:pt x="0" y="6079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575" t="0" r="-2142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52525"/>
            <a:ext cx="8481824" cy="298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5"/>
              </a:lnSpc>
            </a:pPr>
            <a:r>
              <a:rPr lang="en-US" b="true" sz="7500" spc="-45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PROMOTIONAL EFFECTIVENESS KPIS: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3022" y="4381132"/>
            <a:ext cx="6862243" cy="112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1"/>
              </a:lnSpc>
            </a:pPr>
            <a:r>
              <a:rPr lang="en-US" sz="2540" i="true" spc="-15">
                <a:solidFill>
                  <a:srgbClr val="FFFFFF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ASSESS THE IMPACT OF PROMOTIONAL ACTIVITIES ON SALES AND CUSTOMER RESPONSE.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20630748" cy="11922853"/>
          </a:xfrm>
          <a:custGeom>
            <a:avLst/>
            <a:gdLst/>
            <a:ahLst/>
            <a:cxnLst/>
            <a:rect r="r" b="b" t="t" l="l"/>
            <a:pathLst>
              <a:path h="11922853" w="20630748">
                <a:moveTo>
                  <a:pt x="0" y="0"/>
                </a:moveTo>
                <a:lnTo>
                  <a:pt x="20630748" y="0"/>
                </a:lnTo>
                <a:lnTo>
                  <a:pt x="20630748" y="11922853"/>
                </a:lnTo>
                <a:lnTo>
                  <a:pt x="0" y="119228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DAGRGVxBwNI</dc:identifier>
  <dcterms:modified xsi:type="dcterms:W3CDTF">2011-08-01T06:04:30Z</dcterms:modified>
  <cp:revision>1</cp:revision>
  <dc:title>Green Illustrated Advances and Challenges in Science Presentation</dc:title>
</cp:coreProperties>
</file>

<file path=docProps/thumbnail.jpeg>
</file>